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JhakjkoKRjXwy0HzuzY2r6SXT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lay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b86ed829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b86ed829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b86ed829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b86ed82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b86ed8298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b86ed82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b86ed8298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b86ed829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b86ed8298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b86ed829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b65244d0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b65244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b65244d0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b65244d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b65244d0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b65244d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b65244d02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b65244d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Relationship Id="rId6" Type="http://schemas.openxmlformats.org/officeDocument/2006/relationships/image" Target="../media/image7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2" y="0"/>
            <a:ext cx="1219200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34000">
                <a:srgbClr val="000000">
                  <a:alpha val="95686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0">
                <a:srgbClr val="0F4861">
                  <a:alpha val="58823"/>
                </a:srgbClr>
              </a:gs>
              <a:gs pos="28000">
                <a:srgbClr val="0F4861">
                  <a:alpha val="58823"/>
                </a:srgbClr>
              </a:gs>
              <a:gs pos="100000">
                <a:srgbClr val="000000">
                  <a:alpha val="69803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4"/>
                </a:srgbClr>
              </a:gs>
              <a:gs pos="100000">
                <a:srgbClr val="156082">
                  <a:alpha val="0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>
            <p:ph type="ctrTitle"/>
          </p:nvPr>
        </p:nvSpPr>
        <p:spPr>
          <a:xfrm>
            <a:off x="699714" y="5490971"/>
            <a:ext cx="6962072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s-ES" sz="4000">
                <a:solidFill>
                  <a:srgbClr val="FFFFFF"/>
                </a:solidFill>
              </a:rPr>
              <a:t>Mensajería instantánea con DNIe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8456522" y="5633765"/>
            <a:ext cx="3408555" cy="873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s-ES" sz="2000">
                <a:solidFill>
                  <a:srgbClr val="FFFFFF"/>
                </a:solidFill>
              </a:rPr>
              <a:t>Carla Ballesteros Chavarri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s-ES" sz="2000">
                <a:solidFill>
                  <a:srgbClr val="FFFFFF"/>
                </a:solidFill>
              </a:rPr>
              <a:t>Aránzazu Araguás Calvo</a:t>
            </a:r>
            <a:endParaRPr/>
          </a:p>
        </p:txBody>
      </p:sp>
      <p:pic>
        <p:nvPicPr>
          <p:cNvPr descr="Las aplicaciones de mensajería más seguras en 2025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250" y="390832"/>
            <a:ext cx="9932119" cy="451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b86ed8298_0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/>
              <a:t>Conectar con el peer:</a:t>
            </a:r>
            <a:endParaRPr sz="1900"/>
          </a:p>
        </p:txBody>
      </p:sp>
      <p:pic>
        <p:nvPicPr>
          <p:cNvPr id="170" name="Google Shape;170;g3ab86ed829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75" y="1451750"/>
            <a:ext cx="6454697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ab86ed8298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972" y="4119575"/>
            <a:ext cx="5091628" cy="2297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b86ed8298_0_12"/>
          <p:cNvSpPr txBox="1"/>
          <p:nvPr>
            <p:ph type="title"/>
          </p:nvPr>
        </p:nvSpPr>
        <p:spPr>
          <a:xfrm>
            <a:off x="246475" y="-1423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/>
              <a:t>Recepción handshake 1:</a:t>
            </a:r>
            <a:endParaRPr sz="1900"/>
          </a:p>
        </p:txBody>
      </p:sp>
      <p:pic>
        <p:nvPicPr>
          <p:cNvPr id="177" name="Google Shape;177;g3ab86ed8298_0_12"/>
          <p:cNvPicPr preferRelativeResize="0"/>
          <p:nvPr/>
        </p:nvPicPr>
        <p:blipFill rotWithShape="1">
          <a:blip r:embed="rId3">
            <a:alphaModFix/>
          </a:blip>
          <a:srcRect b="0" l="0" r="2458" t="0"/>
          <a:stretch/>
        </p:blipFill>
        <p:spPr>
          <a:xfrm>
            <a:off x="0" y="1090975"/>
            <a:ext cx="5944201" cy="50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ab86ed8298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750" y="2456100"/>
            <a:ext cx="6133250" cy="34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b86ed8298_0_20"/>
          <p:cNvSpPr txBox="1"/>
          <p:nvPr>
            <p:ph type="title"/>
          </p:nvPr>
        </p:nvSpPr>
        <p:spPr>
          <a:xfrm>
            <a:off x="215625" y="-1949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/>
              <a:t>Recibir handshake 2</a:t>
            </a:r>
            <a:endParaRPr sz="1900"/>
          </a:p>
        </p:txBody>
      </p:sp>
      <p:pic>
        <p:nvPicPr>
          <p:cNvPr id="184" name="Google Shape;184;g3ab86ed8298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25" y="666750"/>
            <a:ext cx="8020050" cy="61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ab86ed8298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075" y="3936500"/>
            <a:ext cx="3767524" cy="260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ab86ed8298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00" y="1765100"/>
            <a:ext cx="6021475" cy="40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ab86ed8298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00" y="1837581"/>
            <a:ext cx="5436450" cy="233544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ab86ed8298_0_27"/>
          <p:cNvSpPr txBox="1"/>
          <p:nvPr/>
        </p:nvSpPr>
        <p:spPr>
          <a:xfrm>
            <a:off x="553850" y="861225"/>
            <a:ext cx="4915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</a:rPr>
              <a:t>Desencriptar mensaje de datos: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93" name="Google Shape;193;g3ab86ed8298_0_27"/>
          <p:cNvSpPr txBox="1"/>
          <p:nvPr/>
        </p:nvSpPr>
        <p:spPr>
          <a:xfrm>
            <a:off x="6498425" y="926475"/>
            <a:ext cx="46398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</a:rPr>
              <a:t>Detectar tipo de trama recibida: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b86ed8298_0_36"/>
          <p:cNvSpPr txBox="1"/>
          <p:nvPr>
            <p:ph type="title"/>
          </p:nvPr>
        </p:nvSpPr>
        <p:spPr>
          <a:xfrm>
            <a:off x="910700" y="8218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/>
              <a:t>Enviar trama de datos:</a:t>
            </a:r>
            <a:endParaRPr sz="1900"/>
          </a:p>
        </p:txBody>
      </p:sp>
      <p:pic>
        <p:nvPicPr>
          <p:cNvPr id="199" name="Google Shape;199;g3ab86ed8298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925" y="2282125"/>
            <a:ext cx="9538149" cy="32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/>
              <a:t>Arquitectura general y flujo del sistema</a:t>
            </a:r>
            <a:endParaRPr/>
          </a:p>
        </p:txBody>
      </p:sp>
      <p:pic>
        <p:nvPicPr>
          <p:cNvPr id="96" name="Google Shape;9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125" y="2296625"/>
            <a:ext cx="3099775" cy="34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15590"/>
          <a:stretch/>
        </p:blipFill>
        <p:spPr>
          <a:xfrm>
            <a:off x="6744900" y="2296623"/>
            <a:ext cx="3646426" cy="461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4660650" y="3800838"/>
            <a:ext cx="2870700" cy="5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8180425" y="3800850"/>
            <a:ext cx="3173400" cy="5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6723650" y="5479100"/>
            <a:ext cx="2870700" cy="5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1438100" y="3800838"/>
            <a:ext cx="2870700" cy="5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6665225" y="2122588"/>
            <a:ext cx="2870700" cy="5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1061325" y="2108125"/>
            <a:ext cx="2870700" cy="5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/>
              <a:t>Certificados y firma: dnie.py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1307725" y="2079175"/>
            <a:ext cx="27549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</a:rPr>
              <a:t>login_with_pin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7295900" y="2093650"/>
            <a:ext cx="4233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</a:rPr>
              <a:t>sign_dnie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2134100" y="3742850"/>
            <a:ext cx="93954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</a:rPr>
              <a:t>get_cert                get_cert_der            get_cert_fingerprint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7585875" y="5384900"/>
            <a:ext cx="27549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</a:rPr>
              <a:t>logout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/>
              <a:t>Identidad criptográfica y noise session: noise_crypto.py</a:t>
            </a:r>
            <a:endParaRPr/>
          </a:p>
        </p:txBody>
      </p:sp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97" y="4192438"/>
            <a:ext cx="240030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18" y="2103501"/>
            <a:ext cx="28479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923" y="1637250"/>
            <a:ext cx="7682674" cy="488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>
            <p:ph type="title"/>
          </p:nvPr>
        </p:nvSpPr>
        <p:spPr>
          <a:xfrm>
            <a:off x="2760875" y="250025"/>
            <a:ext cx="713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/>
              <a:t>Protocolo UDP: protocol.py</a:t>
            </a:r>
            <a:endParaRPr/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8172"/>
          <a:stretch/>
        </p:blipFill>
        <p:spPr>
          <a:xfrm>
            <a:off x="528825" y="1472687"/>
            <a:ext cx="4513450" cy="22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50" y="4208150"/>
            <a:ext cx="7505526" cy="20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791550" y="4128600"/>
            <a:ext cx="2923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5">
            <a:alphaModFix/>
          </a:blip>
          <a:srcRect b="37483" l="0" r="0" t="33913"/>
          <a:stretch/>
        </p:blipFill>
        <p:spPr>
          <a:xfrm>
            <a:off x="5157225" y="2336200"/>
            <a:ext cx="6431973" cy="12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1250" y="5404290"/>
            <a:ext cx="4391650" cy="2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1247" y="5699598"/>
            <a:ext cx="4530852" cy="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b65244d02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Descubrimiento de usuarios por mDNS: discovery.py</a:t>
            </a:r>
            <a:endParaRPr/>
          </a:p>
        </p:txBody>
      </p:sp>
      <p:sp>
        <p:nvSpPr>
          <p:cNvPr id="138" name="Google Shape;138;g3ab65244d02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g3ab65244d0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475" y="1196121"/>
            <a:ext cx="3335874" cy="1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ab65244d0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9475" y="2936950"/>
            <a:ext cx="3784850" cy="357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ab65244d0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146" y="2042375"/>
            <a:ext cx="5671879" cy="424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b65244d02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Gestión y persistencia de contactos: contacts.py</a:t>
            </a:r>
            <a:endParaRPr/>
          </a:p>
        </p:txBody>
      </p:sp>
      <p:pic>
        <p:nvPicPr>
          <p:cNvPr id="147" name="Google Shape;147;g3ab65244d0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50" y="1690825"/>
            <a:ext cx="3210539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ab65244d0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125" y="3093575"/>
            <a:ext cx="4995075" cy="3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ab65244d02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250" y="1287650"/>
            <a:ext cx="5347950" cy="54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b65244d02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Lógica del sistema: main.py</a:t>
            </a:r>
            <a:endParaRPr/>
          </a:p>
        </p:txBody>
      </p:sp>
      <p:pic>
        <p:nvPicPr>
          <p:cNvPr id="155" name="Google Shape;155;g3ab65244d0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399" y="1843225"/>
            <a:ext cx="6221900" cy="39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ab65244d02_0_10"/>
          <p:cNvPicPr preferRelativeResize="0"/>
          <p:nvPr/>
        </p:nvPicPr>
        <p:blipFill rotWithShape="1">
          <a:blip r:embed="rId4">
            <a:alphaModFix/>
          </a:blip>
          <a:srcRect b="0" l="0" r="3288" t="0"/>
          <a:stretch/>
        </p:blipFill>
        <p:spPr>
          <a:xfrm>
            <a:off x="147800" y="1843225"/>
            <a:ext cx="5652599" cy="28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3ab65244d02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75" y="1105150"/>
            <a:ext cx="5741601" cy="55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ab65244d02_0_58"/>
          <p:cNvSpPr txBox="1"/>
          <p:nvPr/>
        </p:nvSpPr>
        <p:spPr>
          <a:xfrm>
            <a:off x="481350" y="426250"/>
            <a:ext cx="37698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</a:rPr>
              <a:t>Persistencia de la clave estática: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63" name="Google Shape;163;g3ab65244d02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376" y="977350"/>
            <a:ext cx="5823724" cy="30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ab65244d02_0_58"/>
          <p:cNvSpPr txBox="1"/>
          <p:nvPr/>
        </p:nvSpPr>
        <p:spPr>
          <a:xfrm>
            <a:off x="6324425" y="295775"/>
            <a:ext cx="5002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</a:rPr>
              <a:t>Infraestructura</a:t>
            </a:r>
            <a:r>
              <a:rPr lang="es-ES" sz="1900">
                <a:solidFill>
                  <a:schemeClr val="dk1"/>
                </a:solidFill>
              </a:rPr>
              <a:t> de red y descubrimiento</a:t>
            </a:r>
            <a:r>
              <a:rPr lang="es-ES" sz="2800">
                <a:solidFill>
                  <a:schemeClr val="dk1"/>
                </a:solidFill>
              </a:rPr>
              <a:t>: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2025-11-28T23:24:05Z</dcterms:created>
  <dc:creator>arancha araguas calvo</dc:creator>
</cp:coreProperties>
</file>